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11a6c5e53f46c9" /><Relationship Type="http://schemas.openxmlformats.org/officeDocument/2006/relationships/extended-properties" Target="/docProps/app.xml" Id="Rcffc0e6878d4490e" /><Relationship Type="http://schemas.openxmlformats.org/officeDocument/2006/relationships/officeDocument" Target="/ppt/presentation.xml" Id="R6f33053091014a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1c8552fe8074a1b"/>
  </p:sldMasterIdLst>
  <p:notesMasterIdLst>
    <p:notesMasterId xmlns:r="http://schemas.openxmlformats.org/officeDocument/2006/relationships" r:id="R95f08fc3c23c4303"/>
  </p:notesMasterIdLst>
  <p:sldIdLst>
    <p:sldId xmlns:r="http://schemas.openxmlformats.org/officeDocument/2006/relationships" id="256" r:id="Rb49a2df8539c4683"/>
    <p:sldId xmlns:r="http://schemas.openxmlformats.org/officeDocument/2006/relationships" id="257" r:id="R36103d7bbb3944f9"/>
    <p:sldId xmlns:r="http://schemas.openxmlformats.org/officeDocument/2006/relationships" id="258" r:id="Rbc5b3bf5645c4c07"/>
    <p:sldId xmlns:r="http://schemas.openxmlformats.org/officeDocument/2006/relationships" id="259" r:id="R6a7e895cb077418c"/>
    <p:sldId xmlns:r="http://schemas.openxmlformats.org/officeDocument/2006/relationships" id="260" r:id="Rbb4033d9c3424b0f"/>
    <p:sldId xmlns:r="http://schemas.openxmlformats.org/officeDocument/2006/relationships" id="261" r:id="Rcf0da3d6a9984fd6"/>
    <p:sldId xmlns:r="http://schemas.openxmlformats.org/officeDocument/2006/relationships" id="262" r:id="Rff7d2cc96e20464e"/>
    <p:sldId xmlns:r="http://schemas.openxmlformats.org/officeDocument/2006/relationships" id="263" r:id="R5a140773f9ce4989"/>
    <p:sldId xmlns:r="http://schemas.openxmlformats.org/officeDocument/2006/relationships" id="264" r:id="R193e35d7b0b44435"/>
    <p:sldId xmlns:r="http://schemas.openxmlformats.org/officeDocument/2006/relationships" id="265" r:id="R67bb30300fa642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307ce3b1d44614" /><Relationship Type="http://schemas.openxmlformats.org/officeDocument/2006/relationships/slideMaster" Target="/ppt/slideMasters/slideMaster1.xml" Id="R21c8552fe8074a1b" /><Relationship Type="http://schemas.openxmlformats.org/officeDocument/2006/relationships/notesMaster" Target="/ppt/notesMasters/notesMaster1.xml" Id="R95f08fc3c23c4303" /><Relationship Type="http://schemas.openxmlformats.org/officeDocument/2006/relationships/presProps" Target="/ppt/presProps.xml" Id="R1d4a447bc938492a" /><Relationship Type="http://schemas.openxmlformats.org/officeDocument/2006/relationships/tableStyles" Target="/ppt/tableStyles.xml" Id="Rd6faf30cc35d4a06" /><Relationship Type="http://schemas.openxmlformats.org/officeDocument/2006/relationships/slide" Target="/ppt/slides/slide1.xml" Id="Rb49a2df8539c4683" /><Relationship Type="http://schemas.openxmlformats.org/officeDocument/2006/relationships/slide" Target="/ppt/slides/slide2.xml" Id="R36103d7bbb3944f9" /><Relationship Type="http://schemas.openxmlformats.org/officeDocument/2006/relationships/slide" Target="/ppt/slides/slide3.xml" Id="Rbc5b3bf5645c4c07" /><Relationship Type="http://schemas.openxmlformats.org/officeDocument/2006/relationships/slide" Target="/ppt/slides/slide4.xml" Id="R6a7e895cb077418c" /><Relationship Type="http://schemas.openxmlformats.org/officeDocument/2006/relationships/slide" Target="/ppt/slides/slide5.xml" Id="Rbb4033d9c3424b0f" /><Relationship Type="http://schemas.openxmlformats.org/officeDocument/2006/relationships/slide" Target="/ppt/slides/slide6.xml" Id="Rcf0da3d6a9984fd6" /><Relationship Type="http://schemas.openxmlformats.org/officeDocument/2006/relationships/slide" Target="/ppt/slides/slide7.xml" Id="Rff7d2cc96e20464e" /><Relationship Type="http://schemas.openxmlformats.org/officeDocument/2006/relationships/slide" Target="/ppt/slides/slide8.xml" Id="R5a140773f9ce4989" /><Relationship Type="http://schemas.openxmlformats.org/officeDocument/2006/relationships/slide" Target="/ppt/slides/slide9.xml" Id="R193e35d7b0b44435" /><Relationship Type="http://schemas.openxmlformats.org/officeDocument/2006/relationships/slide" Target="/ppt/slides/slide10.xml" Id="R67bb30300fa642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50f51930a04fc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Dominoland Education">
      <a:dk1>
        <a:srgbClr val="17332F"/>
      </a:dk1>
      <a:lt1>
        <a:srgbClr val="FFFFFF"/>
      </a:lt1>
      <a:dk2>
        <a:srgbClr val="146C61"/>
      </a:dk2>
      <a:lt2>
        <a:srgbClr val="FBF6EC"/>
      </a:lt2>
      <a:accent1>
        <a:srgbClr val="146C61"/>
      </a:accent1>
      <a:accent2>
        <a:srgbClr val="D5684D"/>
      </a:accent2>
      <a:accent3>
        <a:srgbClr val="D8AF58"/>
      </a:accent3>
      <a:accent4>
        <a:srgbClr val="74A49C"/>
      </a:accent4>
      <a:accent5>
        <a:srgbClr val="AD947B"/>
      </a:accent5>
      <a:accent6>
        <a:srgbClr val="B9D7C7"/>
      </a:accent6>
      <a:hlink>
        <a:srgbClr val="146C61"/>
      </a:hlink>
      <a:folHlink>
        <a:srgbClr val="D5684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Dominoland Educa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a4a14454034815" /><Relationship Type="http://schemas.openxmlformats.org/officeDocument/2006/relationships/notesMaster" Target="/ppt/notesMasters/notesMaster1.xml" Id="R4e27f62da65246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b7f2eb6d4d4cda" /><Relationship Type="http://schemas.openxmlformats.org/officeDocument/2006/relationships/notesMaster" Target="/ppt/notesMasters/notesMaster1.xml" Id="R9c5fc30a416c48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26a24eb7214212" /><Relationship Type="http://schemas.openxmlformats.org/officeDocument/2006/relationships/notesMaster" Target="/ppt/notesMasters/notesMaster1.xml" Id="R643202e9e702494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86ff8463b84ff1" /><Relationship Type="http://schemas.openxmlformats.org/officeDocument/2006/relationships/notesMaster" Target="/ppt/notesMasters/notesMaster1.xml" Id="R75dedd3a37e24d9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8c62a39e75640a2" /><Relationship Type="http://schemas.openxmlformats.org/officeDocument/2006/relationships/notesMaster" Target="/ppt/notesMasters/notesMaster1.xml" Id="R9f2dc345003140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eda056b39b455a" /><Relationship Type="http://schemas.openxmlformats.org/officeDocument/2006/relationships/notesMaster" Target="/ppt/notesMasters/notesMaster1.xml" Id="Ra61ea7355a1f4b8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9f54cf6a1f44436" /><Relationship Type="http://schemas.openxmlformats.org/officeDocument/2006/relationships/notesMaster" Target="/ppt/notesMasters/notesMaster1.xml" Id="Rb2c927b24b7149d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f2e6bc0052e4988" /><Relationship Type="http://schemas.openxmlformats.org/officeDocument/2006/relationships/notesMaster" Target="/ppt/notesMasters/notesMaster1.xml" Id="Rc60226e57b73462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17b7dfe39b4841" /><Relationship Type="http://schemas.openxmlformats.org/officeDocument/2006/relationships/notesMaster" Target="/ppt/notesMasters/notesMaster1.xml" Id="R55534f68f65345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2b1a02e91e3493c" /><Relationship Type="http://schemas.openxmlformats.org/officeDocument/2006/relationships/notesMaster" Target="/ppt/notesMasters/notesMaster1.xml" Id="Rbf252939bacf405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사용자 제공 상품 설명: 초보자도 1~2시간 수업 진행 가능. 강의 실력과 말솜씨 부담 없이 앱의 안내를 따라 클릭. 진행자는 조언자 역할. 게임 진행 강사료 10,000원.</a:t>
            </a:r>
          </a:p>
          <a:p xmlns:a="http://schemas.openxmlformats.org/drawingml/2006/main">
            <a:r>
              <a:t>공식 상품: https://www.dominoland.co.kr/goods/goods_view.php?goodsNo=1000000534</a:t>
            </a:r>
          </a:p>
          <a:p xmlns:a="http://schemas.openxmlformats.org/drawingml/2006/main">
            <a:r>
              <a:t>공식 공개 앱: https://www.dominoland.co.kr/apps/Survior/index.html</a:t>
            </a:r>
          </a:p>
          <a:p xmlns:a="http://schemas.openxmlformats.org/drawingml/2006/main">
            <a:r>
              <a:t>공식 카테고리: https://dominoland.co.kr/goods/goods_list.php?cateCd=057</a:t>
            </a:r>
          </a:p>
          <a:p xmlns:a="http://schemas.openxmlformats.org/drawingml/2006/main">
            <a:r>
              <a:t>배경 이미지: imagegen 생성 교육 워크숍 콘셉트 이미지. 실제 수업 사진이나 앱 화면이 아님. 파일 who-will-survive-workshop-v1.png.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사용자 제공 상품 설명: 초보자도 1~2시간 수업 진행 가능. 강의 실력과 말솜씨 부담 없이 앱의 안내를 따라 클릭. 진행자는 조언자 역할. 게임 진행 강사료 10,000원.</a:t>
            </a:r>
          </a:p>
          <a:p xmlns:a="http://schemas.openxmlformats.org/drawingml/2006/main">
            <a:r>
              <a:t>공식 상품: https://www.dominoland.co.kr/goods/goods_view.php?goodsNo=1000000534</a:t>
            </a:r>
          </a:p>
          <a:p xmlns:a="http://schemas.openxmlformats.org/drawingml/2006/main">
            <a:r>
              <a:t>공식 공개 앱: https://www.dominoland.co.kr/apps/Survior/index.html</a:t>
            </a:r>
          </a:p>
          <a:p xmlns:a="http://schemas.openxmlformats.org/drawingml/2006/main">
            <a:r>
              <a:t>공식 카테고리: https://dominoland.co.kr/goods/goods_list.php?cateCd=057</a:t>
            </a:r>
          </a:p>
          <a:p xmlns:a="http://schemas.openxmlformats.org/drawingml/2006/main">
            <a:r>
              <a:t>후보 10명 중 5명을 선택하는 활동은 공개 앱에 근거. 이미지: imagegen 생성 참여형 교육 활동 콘셉트, 앱 화면이나 실제 활동지 아님.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사용자 제공 상품 설명: 초보자도 1~2시간 수업 진행 가능. 강의 실력과 말솜씨 부담 없이 앱의 안내를 따라 클릭. 진행자는 조언자 역할. 게임 진행 강사료 10,000원.</a:t>
            </a:r>
          </a:p>
          <a:p xmlns:a="http://schemas.openxmlformats.org/drawingml/2006/main">
            <a:r>
              <a:t>공식 상품: https://www.dominoland.co.kr/goods/goods_view.php?goodsNo=1000000534</a:t>
            </a:r>
          </a:p>
          <a:p xmlns:a="http://schemas.openxmlformats.org/drawingml/2006/main">
            <a:r>
              <a:t>공식 공개 앱: https://www.dominoland.co.kr/apps/Survior/index.html</a:t>
            </a:r>
          </a:p>
          <a:p xmlns:a="http://schemas.openxmlformats.org/drawingml/2006/main">
            <a:r>
              <a:t>공식 카테고리: https://dominoland.co.kr/goods/goods_list.php?cateCd=057</a:t>
            </a:r>
          </a:p>
          <a:p xmlns:a="http://schemas.openxmlformats.org/drawingml/2006/main">
            <a:r>
              <a:t>학교와 기업에서의 활용 문구는 공식 대상 정보와 실제 활동 구조에 근거한 제안이며, 교육 효과 보장이나 연령 적합성의 단정이 아님.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사용자 제공 상품 설명: 초보자도 1~2시간 수업 진행 가능. 강의 실력과 말솜씨 부담 없이 앱의 안내를 따라 클릭. 진행자는 조언자 역할. 게임 진행 강사료 10,000원.</a:t>
            </a:r>
          </a:p>
          <a:p xmlns:a="http://schemas.openxmlformats.org/drawingml/2006/main">
            <a:r>
              <a:t>공식 상품: https://www.dominoland.co.kr/goods/goods_view.php?goodsNo=1000000534</a:t>
            </a:r>
          </a:p>
          <a:p xmlns:a="http://schemas.openxmlformats.org/drawingml/2006/main">
            <a:r>
              <a:t>공식 공개 앱: https://www.dominoland.co.kr/apps/Survior/index.html</a:t>
            </a:r>
          </a:p>
          <a:p xmlns:a="http://schemas.openxmlformats.org/drawingml/2006/main">
            <a:r>
              <a:t>공식 카테고리: https://dominoland.co.kr/goods/goods_list.php?cateCd=057</a:t>
            </a:r>
          </a:p>
          <a:p xmlns:a="http://schemas.openxmlformats.org/drawingml/2006/main">
            <a:r>
              <a:t>초보 진행, 강의 실력과 말솜씨의 부담을 줄인다는 설명은 사용자 제공 문구 및 공식 상품의 초보자 진행 가능 문구에 근거.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사용자 제공 상품 설명: 초보자도 1~2시간 수업 진행 가능. 강의 실력과 말솜씨 부담 없이 앱의 안내를 따라 클릭. 진행자는 조언자 역할. 게임 진행 강사료 10,000원.</a:t>
            </a:r>
          </a:p>
          <a:p xmlns:a="http://schemas.openxmlformats.org/drawingml/2006/main">
            <a:r>
              <a:t>공식 상품: https://www.dominoland.co.kr/goods/goods_view.php?goodsNo=1000000534</a:t>
            </a:r>
          </a:p>
          <a:p xmlns:a="http://schemas.openxmlformats.org/drawingml/2006/main">
            <a:r>
              <a:t>공식 공개 앱: https://www.dominoland.co.kr/apps/Survior/index.html</a:t>
            </a:r>
          </a:p>
          <a:p xmlns:a="http://schemas.openxmlformats.org/drawingml/2006/main">
            <a:r>
              <a:t>공식 카테고리: https://dominoland.co.kr/goods/goods_list.php?cateCd=057</a:t>
            </a:r>
          </a:p>
          <a:p xmlns:a="http://schemas.openxmlformats.org/drawingml/2006/main">
            <a:r>
              <a:t>앱의 안내와 클릭 진행, 진행자의 조언자 역할은 사용자 제공 설명. 선택, 팀 토론, 성찰 및 발표 흐름은 실제 공개 앱에 근거.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사용자 제공 상품 설명: 초보자도 1~2시간 수업 진행 가능. 강의 실력과 말솜씨 부담 없이 앱의 안내를 따라 클릭. 진행자는 조언자 역할. 게임 진행 강사료 10,000원.</a:t>
            </a:r>
          </a:p>
          <a:p xmlns:a="http://schemas.openxmlformats.org/drawingml/2006/main">
            <a:r>
              <a:t>공식 상품: https://www.dominoland.co.kr/goods/goods_view.php?goodsNo=1000000534</a:t>
            </a:r>
          </a:p>
          <a:p xmlns:a="http://schemas.openxmlformats.org/drawingml/2006/main">
            <a:r>
              <a:t>공식 공개 앱: https://www.dominoland.co.kr/apps/Survior/index.html</a:t>
            </a:r>
          </a:p>
          <a:p xmlns:a="http://schemas.openxmlformats.org/drawingml/2006/main">
            <a:r>
              <a:t>공식 카테고리: https://dominoland.co.kr/goods/goods_list.php?cateCd=057</a:t>
            </a:r>
          </a:p>
          <a:p xmlns:a="http://schemas.openxmlformats.org/drawingml/2006/main">
            <a:r>
              <a:t>시간 배분은 60~120분 수업을 위한 운영 구성 예시. 앱이 고정한 소요 시간이 아님. 흐름은 공개 앱의 개인 선택, 팀 토론/합의, 성찰, 발표에 근거.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사용자 제공 상품 설명: 초보자도 1~2시간 수업 진행 가능. 강의 실력과 말솜씨 부담 없이 앱의 안내를 따라 클릭. 진행자는 조언자 역할. 게임 진행 강사료 10,000원.</a:t>
            </a:r>
          </a:p>
          <a:p xmlns:a="http://schemas.openxmlformats.org/drawingml/2006/main">
            <a:r>
              <a:t>공식 상품: https://www.dominoland.co.kr/goods/goods_view.php?goodsNo=1000000534</a:t>
            </a:r>
          </a:p>
          <a:p xmlns:a="http://schemas.openxmlformats.org/drawingml/2006/main">
            <a:r>
              <a:t>공식 공개 앱: https://www.dominoland.co.kr/apps/Survior/index.html</a:t>
            </a:r>
          </a:p>
          <a:p xmlns:a="http://schemas.openxmlformats.org/drawingml/2006/main">
            <a:r>
              <a:t>공식 카테고리: https://dominoland.co.kr/goods/goods_list.php?cateCd=057</a:t>
            </a:r>
          </a:p>
          <a:p xmlns:a="http://schemas.openxmlformats.org/drawingml/2006/main">
            <a:r>
              <a:t>교실 활용과 질문 문구는 실제 선택/토론/성찰 흐름을 활용하는 수업 제안. 특정 연령 적합성, 심리 진단 또는 교육 효과를 보장하지 않음.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사용자 제공 상품 설명: 초보자도 1~2시간 수업 진행 가능. 강의 실력과 말솜씨 부담 없이 앱의 안내를 따라 클릭. 진행자는 조언자 역할. 게임 진행 강사료 10,000원.</a:t>
            </a:r>
          </a:p>
          <a:p xmlns:a="http://schemas.openxmlformats.org/drawingml/2006/main">
            <a:r>
              <a:t>공식 상품: https://www.dominoland.co.kr/goods/goods_view.php?goodsNo=1000000534</a:t>
            </a:r>
          </a:p>
          <a:p xmlns:a="http://schemas.openxmlformats.org/drawingml/2006/main">
            <a:r>
              <a:t>공식 공개 앱: https://www.dominoland.co.kr/apps/Survior/index.html</a:t>
            </a:r>
          </a:p>
          <a:p xmlns:a="http://schemas.openxmlformats.org/drawingml/2006/main">
            <a:r>
              <a:t>공식 카테고리: https://dominoland.co.kr/goods/goods_list.php?cateCd=057</a:t>
            </a:r>
          </a:p>
          <a:p xmlns:a="http://schemas.openxmlformats.org/drawingml/2006/main">
            <a:r>
              <a:t>기업 워크숍 활용 제안은 공식 상품 용도 팀빌딩 교육 및 실제 공개 앱의 팀 토론/합의/성찰에 근거. 조직 성과 향상이나 개인 진단 효과를 주장하지 않음.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사용자 제공 상품 설명: 초보자도 1~2시간 수업 진행 가능. 강의 실력과 말솜씨 부담 없이 앱의 안내를 따라 클릭. 진행자는 조언자 역할. 게임 진행 강사료 10,000원.</a:t>
            </a:r>
          </a:p>
          <a:p xmlns:a="http://schemas.openxmlformats.org/drawingml/2006/main">
            <a:r>
              <a:t>공식 상품: https://www.dominoland.co.kr/goods/goods_view.php?goodsNo=1000000534</a:t>
            </a:r>
          </a:p>
          <a:p xmlns:a="http://schemas.openxmlformats.org/drawingml/2006/main">
            <a:r>
              <a:t>공식 공개 앱: https://www.dominoland.co.kr/apps/Survior/index.html</a:t>
            </a:r>
          </a:p>
          <a:p xmlns:a="http://schemas.openxmlformats.org/drawingml/2006/main">
            <a:r>
              <a:t>공식 카테고리: https://dominoland.co.kr/goods/goods_list.php?cateCd=057</a:t>
            </a:r>
          </a:p>
          <a:p xmlns:a="http://schemas.openxmlformats.org/drawingml/2006/main">
            <a:r>
              <a:t>가격 문구 게임 진행 강사료 10,000원은 사용자가 지정한 광고 문구. 인당/회당/기간/부가세 범위를 임의로 정하지 않았음. 공식 상품은 앱 표시가격 0원 및 PRO 기능 사전 크레딧 구매 조건을 안내하므로 아래 조건을 표시함.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사용자 제공 상품 설명: 초보자도 1~2시간 수업 진행 가능. 강의 실력과 말솜씨 부담 없이 앱의 안내를 따라 클릭. 진행자는 조언자 역할. 게임 진행 강사료 10,000원.</a:t>
            </a:r>
          </a:p>
          <a:p xmlns:a="http://schemas.openxmlformats.org/drawingml/2006/main">
            <a:r>
              <a:t>공식 상품: https://www.dominoland.co.kr/goods/goods_view.php?goodsNo=1000000534</a:t>
            </a:r>
          </a:p>
          <a:p xmlns:a="http://schemas.openxmlformats.org/drawingml/2006/main">
            <a:r>
              <a:t>공식 공개 앱: https://www.dominoland.co.kr/apps/Survior/index.html</a:t>
            </a:r>
          </a:p>
          <a:p xmlns:a="http://schemas.openxmlformats.org/drawingml/2006/main">
            <a:r>
              <a:t>공식 카테고리: https://dominoland.co.kr/goods/goods_list.php?cateCd=057</a:t>
            </a:r>
          </a:p>
          <a:p xmlns:a="http://schemas.openxmlformats.org/drawingml/2006/main">
            <a:r>
              <a:t>다음 행동 링크는 공식 상품 상세페이지 및 공식 카테고리. 공개 앱 링크는 별도 바로 실행을 강요하지 않음. 제품명 공식: 누가살아 남을 것인가-의사결정게임 앱(App).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6d6b513987400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8751a7448442dd" /><Relationship Type="http://schemas.openxmlformats.org/officeDocument/2006/relationships/slideLayout" Target="/ppt/slideLayouts/slideLayout1.xml" Id="R81e1bb08ad6e424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1e1bb08ad6e424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Dominoland Education">
      <a:dk1>
        <a:srgbClr val="17332F"/>
      </a:dk1>
      <a:lt1>
        <a:srgbClr val="FFFFFF"/>
      </a:lt1>
      <a:dk2>
        <a:srgbClr val="146C61"/>
      </a:dk2>
      <a:lt2>
        <a:srgbClr val="FBF6EC"/>
      </a:lt2>
      <a:accent1>
        <a:srgbClr val="146C61"/>
      </a:accent1>
      <a:accent2>
        <a:srgbClr val="D5684D"/>
      </a:accent2>
      <a:accent3>
        <a:srgbClr val="D8AF58"/>
      </a:accent3>
      <a:accent4>
        <a:srgbClr val="74A49C"/>
      </a:accent4>
      <a:accent5>
        <a:srgbClr val="AD947B"/>
      </a:accent5>
      <a:accent6>
        <a:srgbClr val="B9D7C7"/>
      </a:accent6>
      <a:hlink>
        <a:srgbClr val="146C61"/>
      </a:hlink>
      <a:folHlink>
        <a:srgbClr val="D5684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Dominoland Educa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d6464337f348ab" /><Relationship Type="http://schemas.openxmlformats.org/officeDocument/2006/relationships/image" Target="/ppt/media/image.png" Id="R033a73d817984424" /><Relationship Type="http://schemas.openxmlformats.org/officeDocument/2006/relationships/notesSlide" Target="/ppt/notesSlides/notesSlide1.xml" Id="R8100b9a49ea547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6527ba2ce845a7" /><Relationship Type="http://schemas.openxmlformats.org/officeDocument/2006/relationships/image" Target="/ppt/media/image2.png" Id="R4dddcdbba9204157" /><Relationship Type="http://schemas.openxmlformats.org/officeDocument/2006/relationships/notesSlide" Target="/ppt/notesSlides/notesSlide2.xml" Id="R37522dd7aef1410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473e0d87684484" /><Relationship Type="http://schemas.openxmlformats.org/officeDocument/2006/relationships/notesSlide" Target="/ppt/notesSlides/notesSlide3.xml" Id="R155c11f1e023477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2ef9c868e84f86" /><Relationship Type="http://schemas.openxmlformats.org/officeDocument/2006/relationships/notesSlide" Target="/ppt/notesSlides/notesSlide4.xml" Id="R368774e29fe643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f71a648e043b8" /><Relationship Type="http://schemas.openxmlformats.org/officeDocument/2006/relationships/notesSlide" Target="/ppt/notesSlides/notesSlide5.xml" Id="Rf380850e341f46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a9a91c8b5b43c7" /><Relationship Type="http://schemas.openxmlformats.org/officeDocument/2006/relationships/notesSlide" Target="/ppt/notesSlides/notesSlide6.xml" Id="Raa8c2fd72cce410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5625164526450a" /><Relationship Type="http://schemas.openxmlformats.org/officeDocument/2006/relationships/notesSlide" Target="/ppt/notesSlides/notesSlide7.xml" Id="Ra7583daad41a40f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a4db1e5adb4da0" /><Relationship Type="http://schemas.openxmlformats.org/officeDocument/2006/relationships/notesSlide" Target="/ppt/notesSlides/notesSlide8.xml" Id="R87a1d14a502441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8d394ee317458a" /><Relationship Type="http://schemas.openxmlformats.org/officeDocument/2006/relationships/notesSlide" Target="/ppt/notesSlides/notesSlide9.xml" Id="Rc764d15a960848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441432dd894a13" /><Relationship Type="http://schemas.openxmlformats.org/officeDocument/2006/relationships/hyperlink" Target="https://www.dominoland.co.kr/goods/goods_view.php?goodsNo=1000000534" TargetMode="External" Id="R8490cf946f814687" /><Relationship Type="http://schemas.openxmlformats.org/officeDocument/2006/relationships/notesSlide" Target="/ppt/notesSlides/notesSlide10.xml" Id="R3ae46be4ea4649b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6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3a73d81798442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90E178-E6D7-4DBF-9DFF-7A66368B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3714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650" b="1">
                <a:solidFill>
                  <a:srgbClr val="146C6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6C61"/>
                </a:solidFill>
                <a:latin typeface="Arial"/>
                <a:ea typeface="Arial"/>
                <a:cs typeface="Arial"/>
              </a:rPr>
              <a:t>DOMINOLAND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A86584-55E1-4D39-B89D-F91E7C70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0175"/>
            <a:ext cx="5524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6450" b="1">
                <a:solidFill>
                  <a:srgbClr val="17332F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17332F"/>
                </a:solidFill>
                <a:latin typeface="Arial"/>
                <a:ea typeface="Arial"/>
                <a:cs typeface="Arial"/>
              </a:rPr>
              <a:t>Who will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6450" b="1">
                <a:solidFill>
                  <a:srgbClr val="17332F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17332F"/>
                </a:solidFill>
                <a:latin typeface="Arial"/>
                <a:ea typeface="Arial"/>
                <a:cs typeface="Arial"/>
              </a:rPr>
              <a:t>survive?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49317B-21DA-4A86-AB13-CD2131B1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52387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1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클릭으로 시작하는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1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참여형 의사결정 수업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6D5869-9EC5-4DAE-A0FE-8B36D1AA4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02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처음 진행해도 1~2시간 수업</a:t>
            </a:r>
          </a:p>
        </p:txBody>
      </p:sp>
    </p:spTree>
    <p:extLst>
      <p:ext uri="{BB962C8B-B14F-4D97-AF65-F5344CB8AC3E}">
        <p14:creationId xmlns:p14="http://schemas.microsoft.com/office/powerpoint/2010/main" val="9326292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6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ddcdbba9204157"/>
          <a:srcRect xmlns:a="http://schemas.openxmlformats.org/drawingml/2006/main" l="21078" t="0" r="210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0" y="0"/>
            <a:ext cx="7048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218529-368B-4F41-81D6-7EE5400C0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4857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67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67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선택의 이유를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67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67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함께 나누는 시간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50CF2E-6FAF-4A5C-A774-CD97B5D20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4476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92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92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후보 10명 중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92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92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5명을 선택합니다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555930-13B5-4B2C-A0AF-882885628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44767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0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나의 판단 기준을 설명하고,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0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다른 사람의 기준을 듣습니다.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EA17B5-679F-45EB-ACEA-30675916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4476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875" b="1">
                <a:solidFill>
                  <a:srgbClr val="D5684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75" b="1">
                <a:solidFill>
                  <a:srgbClr val="D5684D"/>
                </a:solidFill>
                <a:latin typeface="Apple SD Gothic Neo"/>
                <a:ea typeface="Apple SD Gothic Neo"/>
                <a:cs typeface="Apple SD Gothic Neo"/>
              </a:rPr>
              <a:t>개인의 선택을 팀의 합의로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17222A-A1F8-4DBD-94B4-781843280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DOMINOLAND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2E20FE-744C-40B2-9717-69F8A9E0D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362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51704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E5E0F4-1CE6-4D9E-9670-47F02B9FF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교실과 워크숍에 필요한 대화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ED7E1-A1C8-4F2E-AA4C-EF6188AF8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048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02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학교 선생님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100BE4-903D-4AD0-8640-E6ECF0FF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28925"/>
            <a:ext cx="5048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서로 다른 생각을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말할 기회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ABB9BB-3EAF-4055-BDFD-E6959710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048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학생이 선택의 이유를 나누고,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친구의 기준을 듣는 참여형 수업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6B67BF-387A-46BE-829A-AD7E4B2A0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047875"/>
            <a:ext cx="5048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025" b="1">
                <a:solidFill>
                  <a:srgbClr val="D5684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 b="1">
                <a:solidFill>
                  <a:srgbClr val="D5684D"/>
                </a:solidFill>
                <a:latin typeface="Apple SD Gothic Neo"/>
                <a:ea typeface="Apple SD Gothic Neo"/>
                <a:cs typeface="Apple SD Gothic Neo"/>
              </a:rPr>
              <a:t>기업 강사·교육담당자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B9ECD6-5168-4D71-B4C3-7004835C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828925"/>
            <a:ext cx="5048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팀의 합의 과정을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함께 살펴볼 시간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01178F-7F36-4C14-8FE6-D7AC615F1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572000"/>
            <a:ext cx="5048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서로의 판단 기준을 듣고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의견을 조율하는 팀빌딩 워크숍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49DF5B-D7F6-4524-A4E5-85624CC27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DOMINOLAND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B7E2A4-BD0D-4C71-AAEC-9BEC3DD6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362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843961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9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3B8845-6B5E-4D3C-B205-BDD426AFE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진행이 처음인 선생님도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48F9D7-E799-49CE-B920-A4EA2DB9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7858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442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42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강의 실력도,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42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42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말솜씨도 부담 없이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F2BFCF-B8C2-435F-BC0B-A1367E51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005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62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62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앱의 안내에 따라 클릭하며 진행하세요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A213BC-96FD-4FD0-B247-1396F6464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477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진행 순서는 앱에 맡기고,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참가자의 이야기에 집중할 수 있습니다.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8F0A7A-ED56-46AD-8C86-09FA4B783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DOMINOLAND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730A65-0043-4FB1-A966-2A33B452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362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669630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6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5FB3DE-57EF-4DAA-AEA8-8F288FBD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앱과 진행자의 역할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1C85A4-1FB0-4F73-AEF7-B27CABB8C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48577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547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547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249C0B-0BF4-4A17-A736-266AB912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5048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62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62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수업 흐름을 안내합니다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36C5FA-1A39-4DE5-8950-F3462FA4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5048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단계에 맞는 화면과 안내를 따라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선택과 토론을 이어갑니다.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819F77-3395-4D27-885B-F418358C6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124075"/>
            <a:ext cx="48577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5475" b="1">
                <a:solidFill>
                  <a:srgbClr val="D5684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5475" b="1">
                <a:solidFill>
                  <a:srgbClr val="D5684D"/>
                </a:solidFill>
                <a:latin typeface="Apple SD Gothic Neo"/>
                <a:ea typeface="Apple SD Gothic Neo"/>
                <a:cs typeface="Apple SD Gothic Neo"/>
              </a:rPr>
              <a:t>당신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5CFE27-2E10-4383-ADDB-CF7CE2AD3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371850"/>
            <a:ext cx="5048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62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62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클릭하며 조언합니다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C7FE50-B129-4419-A62C-789D7017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419600"/>
            <a:ext cx="5048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참가자의 말을 듣고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생각을 정리하도록 도와주세요.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053043-6902-4D92-9593-3278BBD6B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DOMINOLAND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C8767C-EA94-43E8-8B02-813E1A0B3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362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818207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AF0A0C-B0A8-4A4D-8ACA-21725986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60~120분 수업 구성 예시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7FA8D9-F04F-43E2-8952-29F22B17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9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9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참가자의 토론 속도에 맞춰 시간을 조절할 수 있습니다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14C3F0-02F6-4400-8ADB-234A8AB6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66975"/>
            <a:ext cx="2019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10~20분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1AAEA-2DBD-4333-A127-981D01CBA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466975"/>
            <a:ext cx="2724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개인 선택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8CCF86-F795-4904-B64E-5ED39781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505075"/>
            <a:ext cx="5448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9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9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후보를 읽고 나의 기준으로 선택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7EBD28-2576-496B-863C-74B26407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43275"/>
            <a:ext cx="2019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25~50분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E3852F-6F42-4574-A0F0-9EE87FAC5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343275"/>
            <a:ext cx="2724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팀 토론과 합의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F5CE25-5ECC-481E-8425-58D92C4C3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381375"/>
            <a:ext cx="5448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9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9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서로의 이유를 듣고 공동의 선택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0A3C8B-302C-4B77-8C3E-8F370CC76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9575"/>
            <a:ext cx="2019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15~30분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7FBD60-B097-46DE-AF26-B59AD72D3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219575"/>
            <a:ext cx="2724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성찰과 발표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EF2014-B722-462B-A4E9-16CF5CBF9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257675"/>
            <a:ext cx="5448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9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9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판단 기준과 합의 과정을 함께 검토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BC089A-A06E-420F-B3B4-15307144F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2019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10~20분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998CD9-16D9-4062-BC93-C0DECE40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095875"/>
            <a:ext cx="2724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마무리 대화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8A49CE-9645-4641-8F76-AF1815AA1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5133975"/>
            <a:ext cx="5448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9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9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활동에서 느낀 점과 배운 점 나누기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2E3EBA-C506-4687-B7BA-450BC264E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DOMINOLAND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96EEDD-0769-41E8-B83F-6C2393367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362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9089132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6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439AD-0994-4823-970D-B7608B8B8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학생이 직접 말하는 수업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2EA549-C463-4F0C-AB3E-B7996C871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109728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4050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050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“왜 그렇게 선택했나요?”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317932-CEB1-4592-A74C-730305BDF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385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77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775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각자의 이유가 수업의 대화가 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CB212D-ACDD-4410-9BB6-8A6090BA0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109728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자신의 판단 기준을 설명할 기회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친구의 의견을 듣고 질문할 기회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우리 팀의 합의 과정을 돌아볼 기회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31F73C-DF56-430F-ABB5-B891D421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DOMINOLAND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7FB429-0A3D-43A3-996D-6C2D880D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362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552316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9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A0B355-5400-4682-80F3-98345019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6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기업 워크숍의 팀 토론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F371C5-E4E0-4766-A0D5-C3C8B234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43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3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함께 결정하는 과정을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3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3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경험하는 팀빌딩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4EED1B-4D10-48B5-AE5B-270F7322D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10972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32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서로의 기준을 확인하고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32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의견이 다를 때 합의하는 방법을 살펴봅니다.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4D442B-70E2-46BD-9DD1-E49BEA867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1497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7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강사와 교육담당자는 대화를 돕는 조언자로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905894-ECE0-4C82-9E7B-1D641D147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DOMINOLAND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93C024-B6D6-4BD7-9215-19E6105B3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362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4829435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6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D835AF-DC73-4C68-9396-9F731BCE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3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3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게임 진행 강사료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7F070E-B71B-42E5-BA34-3379E318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95525"/>
            <a:ext cx="109728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147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1475" b="1">
                <a:solidFill>
                  <a:srgbClr val="146C61"/>
                </a:solidFill>
                <a:latin typeface="Apple SD Gothic Neo"/>
                <a:ea typeface="Apple SD Gothic Neo"/>
                <a:cs typeface="Apple SD Gothic Neo"/>
              </a:rPr>
              <a:t>10,000원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8A09CD-5F71-4957-8A86-2FFC9AA28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291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7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70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1~2시간의 참여형 의사결정 수업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D6BC58-DDF2-4645-AE4B-5A582C15B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43575"/>
            <a:ext cx="109728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950" b="1">
                <a:solidFill>
                  <a:srgbClr val="D5684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950" b="1">
                <a:solidFill>
                  <a:srgbClr val="D5684D"/>
                </a:solidFill>
                <a:latin typeface="Apple SD Gothic Neo"/>
                <a:ea typeface="Apple SD Gothic Neo"/>
                <a:cs typeface="Apple SD Gothic Neo"/>
              </a:rPr>
              <a:t>PRO 기능은 사전 크레딧 구매 후 이용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C03E59-6046-4375-AC9B-59F2B2D38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DOMINOLAND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EC23A3-2EFC-4539-8B5E-6E66981C3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362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541067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6822FF-C2AB-4ACF-B5FE-3CA798CB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5175" b="1">
                <a:solidFill>
                  <a:srgbClr val="146C61"/>
                </a:solidFill>
                <a:latin typeface="Arial"/>
                <a:ea typeface="Arial"/>
                <a:cs typeface="Arial"/>
              </a:defRPr>
            </a:pPr>
            <a:r>
              <a:rPr sz="5175" b="1">
                <a:solidFill>
                  <a:srgbClr val="146C61"/>
                </a:solidFill>
                <a:latin typeface="Arial"/>
                <a:ea typeface="Arial"/>
                <a:cs typeface="Arial"/>
              </a:rPr>
              <a:t>Who will survive?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69AAF9-C2E8-4702-B1EE-47F45102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19350"/>
            <a:ext cx="109728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40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0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다음 수업은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0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050" b="1">
                <a:solidFill>
                  <a:srgbClr val="17332F"/>
                </a:solidFill>
                <a:latin typeface="Apple SD Gothic Neo"/>
                <a:ea typeface="Apple SD Gothic Neo"/>
                <a:cs typeface="Apple SD Gothic Neo"/>
              </a:rPr>
              <a:t>참가자의 선택으로 시작해 보세요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D0DE5E-6D02-4C5D-A136-6F02EC6A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109728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학교 선생님과 기업 강사·교육담당자를 위한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16960"/>
                </a:solidFill>
                <a:latin typeface="Apple SD Gothic Neo"/>
                <a:ea typeface="Apple SD Gothic Neo"/>
                <a:cs typeface="Apple SD Gothic Neo"/>
              </a:rPr>
              <a:t>간단한 참여형 의사결정 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96A8AB-82D6-4266-BE44-3AD9C82AB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29300"/>
            <a:ext cx="704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75" b="1">
                <a:solidFill>
                  <a:srgbClr val="D5684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1">
                <a:solidFill>
                  <a:srgbClr val="D5684D"/>
                </a:solidFill>
                <a:latin typeface="Apple SD Gothic Neo"/>
                <a:ea typeface="Apple SD Gothic Neo"/>
                <a:cs typeface="Apple SD Gothic Neo"/>
                <a:hlinkClick xmlns:r="http://schemas.openxmlformats.org/officeDocument/2006/relationships" r:id="R8490cf946f814687"/>
              </a:rPr>
              <a:t>도미노랜드 공식 상품 확인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598808-9CDC-4DBC-B63A-FE709AA73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362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5000"/>
              </a:lnSpc>
              <a:buNone/>
              <a:defRPr sz="1350" b="0">
                <a:solidFill>
                  <a:srgbClr val="516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96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39473160"/>
      </p:ext>
    </p:extLst>
  </p:cSld>
</p:sld>
</file>

<file path=ppt/theme/theme1.xml><?xml version="1.0" encoding="utf-8"?>
<a:theme xmlns:a="http://schemas.openxmlformats.org/drawingml/2006/main" name="ChatGPT">
  <a:themeElements>
    <a:clrScheme name="Dominoland Education">
      <a:dk1>
        <a:srgbClr val="17332F"/>
      </a:dk1>
      <a:lt1>
        <a:srgbClr val="FFFFFF"/>
      </a:lt1>
      <a:dk2>
        <a:srgbClr val="146C61"/>
      </a:dk2>
      <a:lt2>
        <a:srgbClr val="FBF6EC"/>
      </a:lt2>
      <a:accent1>
        <a:srgbClr val="146C61"/>
      </a:accent1>
      <a:accent2>
        <a:srgbClr val="D5684D"/>
      </a:accent2>
      <a:accent3>
        <a:srgbClr val="D8AF58"/>
      </a:accent3>
      <a:accent4>
        <a:srgbClr val="74A49C"/>
      </a:accent4>
      <a:accent5>
        <a:srgbClr val="AD947B"/>
      </a:accent5>
      <a:accent6>
        <a:srgbClr val="B9D7C7"/>
      </a:accent6>
      <a:hlink>
        <a:srgbClr val="146C61"/>
      </a:hlink>
      <a:folHlink>
        <a:srgbClr val="D5684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Dominoland Educa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2026-10-01T07:19:51.2950000Z</dcterms:created>
  <dcterms:modified xsi:type="dcterms:W3CDTF">2026-10-01T07:19:51.2950000Z</dcterms:modified>
</coreProperties>
</file>